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gh2VMNiM0n48pDQw7EwfpWfdj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 snapToObjects="1">
      <p:cViewPr varScale="1">
        <p:scale>
          <a:sx n="129" d="100"/>
          <a:sy n="129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  <a:defRPr sz="4500" b="1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398872" y="3872045"/>
            <a:ext cx="9394257" cy="62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/>
          <p:nvPr/>
        </p:nvSpPr>
        <p:spPr>
          <a:xfrm>
            <a:off x="8969829" y="6019800"/>
            <a:ext cx="3222171" cy="838200"/>
          </a:xfrm>
          <a:custGeom>
            <a:avLst/>
            <a:gdLst/>
            <a:ahLst/>
            <a:cxnLst/>
            <a:rect l="l" t="t" r="r" b="b"/>
            <a:pathLst>
              <a:path w="4910180" h="1179444" extrusionOk="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sz="4400" b="1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956257"/>
            <a:ext cx="10515600" cy="418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/>
          <p:nvPr/>
        </p:nvSpPr>
        <p:spPr>
          <a:xfrm>
            <a:off x="8969829" y="6019800"/>
            <a:ext cx="3222171" cy="838200"/>
          </a:xfrm>
          <a:custGeom>
            <a:avLst/>
            <a:gdLst/>
            <a:ahLst/>
            <a:cxnLst/>
            <a:rect l="l" t="t" r="r" b="b"/>
            <a:pathLst>
              <a:path w="4910180" h="1179444" extrusionOk="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9788" y="1077687"/>
            <a:ext cx="10515600" cy="6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sz="4400" b="1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9788" y="174647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839788" y="2570391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3"/>
          </p:nvPr>
        </p:nvSpPr>
        <p:spPr>
          <a:xfrm>
            <a:off x="6172200" y="174647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4"/>
          </p:nvPr>
        </p:nvSpPr>
        <p:spPr>
          <a:xfrm>
            <a:off x="6172200" y="2570391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8969829" y="6019800"/>
            <a:ext cx="3222171" cy="838200"/>
          </a:xfrm>
          <a:custGeom>
            <a:avLst/>
            <a:gdLst/>
            <a:ahLst/>
            <a:cxnLst/>
            <a:rect l="l" t="t" r="r" b="b"/>
            <a:pathLst>
              <a:path w="4910180" h="1179444" extrusionOk="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839788" y="1324882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5183188" y="1324883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839788" y="2394858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8969829" y="6019800"/>
            <a:ext cx="3222171" cy="838200"/>
          </a:xfrm>
          <a:custGeom>
            <a:avLst/>
            <a:gdLst/>
            <a:ahLst/>
            <a:cxnLst/>
            <a:rect l="l" t="t" r="r" b="b"/>
            <a:pathLst>
              <a:path w="4910180" h="1179444" extrusionOk="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>
            <a:spLocks noGrp="1"/>
          </p:cNvSpPr>
          <p:nvPr>
            <p:ph type="pic" idx="2"/>
          </p:nvPr>
        </p:nvSpPr>
        <p:spPr>
          <a:xfrm>
            <a:off x="0" y="0"/>
            <a:ext cx="11767457" cy="6531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8"/>
          <p:cNvSpPr/>
          <p:nvPr/>
        </p:nvSpPr>
        <p:spPr>
          <a:xfrm>
            <a:off x="8969829" y="6019800"/>
            <a:ext cx="3222171" cy="838200"/>
          </a:xfrm>
          <a:custGeom>
            <a:avLst/>
            <a:gdLst/>
            <a:ahLst/>
            <a:cxnLst/>
            <a:rect l="l" t="t" r="r" b="b"/>
            <a:pathLst>
              <a:path w="4910180" h="1179444" extrusionOk="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</a:pPr>
            <a:endParaRPr/>
          </a:p>
        </p:txBody>
      </p:sp>
      <p:sp>
        <p:nvSpPr>
          <p:cNvPr id="49" name="Google Shape;49;p1"/>
          <p:cNvSpPr txBox="1">
            <a:spLocks noGrp="1"/>
          </p:cNvSpPr>
          <p:nvPr>
            <p:ph type="subTitle" idx="1"/>
          </p:nvPr>
        </p:nvSpPr>
        <p:spPr>
          <a:xfrm>
            <a:off x="1398872" y="3872045"/>
            <a:ext cx="9394257" cy="62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>
            <a:spLocks noGrp="1"/>
          </p:cNvSpPr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body" idx="1"/>
          </p:nvPr>
        </p:nvSpPr>
        <p:spPr>
          <a:xfrm>
            <a:off x="838200" y="1956257"/>
            <a:ext cx="10515600" cy="418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</vt:lpstr>
      <vt:lpstr>Roboto Slab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2019-07-31T20:40:14Z</dcterms:created>
  <dcterms:modified xsi:type="dcterms:W3CDTF">2021-02-10T19:11:36Z</dcterms:modified>
</cp:coreProperties>
</file>