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dCd7amjMp0Jc9QcBJstJexaaK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" name="Google Shape;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049154" y="2481371"/>
            <a:ext cx="7045800" cy="12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b="1" i="0" sz="45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049154" y="3872045"/>
            <a:ext cx="70458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628650" y="1143003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628650" y="1956257"/>
            <a:ext cx="78867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5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29841" y="1077687"/>
            <a:ext cx="78867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29841" y="1746479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629841" y="2570391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3" type="body"/>
          </p:nvPr>
        </p:nvSpPr>
        <p:spPr>
          <a:xfrm>
            <a:off x="4629150" y="1746479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4" type="body"/>
          </p:nvPr>
        </p:nvSpPr>
        <p:spPr>
          <a:xfrm>
            <a:off x="4629150" y="2570391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6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629841" y="1324882"/>
            <a:ext cx="29493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887391" y="1324883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2" type="body"/>
          </p:nvPr>
        </p:nvSpPr>
        <p:spPr>
          <a:xfrm>
            <a:off x="629841" y="2394858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7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>
            <p:ph idx="2" type="pic"/>
          </p:nvPr>
        </p:nvSpPr>
        <p:spPr>
          <a:xfrm>
            <a:off x="0" y="0"/>
            <a:ext cx="8825700" cy="65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8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2416" y="222971"/>
            <a:ext cx="1127010" cy="16946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>
            <p:ph type="ctrTitle"/>
          </p:nvPr>
        </p:nvSpPr>
        <p:spPr>
          <a:xfrm>
            <a:off x="1049154" y="2481371"/>
            <a:ext cx="7045800" cy="12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9" name="Google Shape;49;p1"/>
          <p:cNvSpPr txBox="1"/>
          <p:nvPr>
            <p:ph idx="1" type="subTitle"/>
          </p:nvPr>
        </p:nvSpPr>
        <p:spPr>
          <a:xfrm>
            <a:off x="1049154" y="3872045"/>
            <a:ext cx="70458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>
            <p:ph type="title"/>
          </p:nvPr>
        </p:nvSpPr>
        <p:spPr>
          <a:xfrm>
            <a:off x="628650" y="1143003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55" name="Google Shape;55;p2"/>
          <p:cNvSpPr txBox="1"/>
          <p:nvPr>
            <p:ph idx="1" type="body"/>
          </p:nvPr>
        </p:nvSpPr>
        <p:spPr>
          <a:xfrm>
            <a:off x="628650" y="1956257"/>
            <a:ext cx="78867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2019-07-31T20:40:14Z</dcterms:created>
  <dc:creator>Microsoft Office User</dc:creator>
</cp:coreProperties>
</file>