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ED0AC6-D137-2449-B607-46C7F68231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83D37-7FB8-C74F-BC5A-2D73690843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1D2C-1A8C-A24D-8A57-69FA7C4A3221}" type="datetimeFigureOut">
              <a:rPr lang="en-US" smtClean="0"/>
              <a:t>8/9/19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6189E-3157-C740-988F-070148560A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72A70-0CB8-3E41-BE28-BBD7ED5C44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4AB7E-1883-9445-8A94-C7882DBB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6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FBA1-7192-EA4F-944A-D94EB4F6F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558" y="3869357"/>
            <a:ext cx="9529010" cy="1989171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84B7A-927A-FF47-9BF4-6ABDF03EC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7558" y="6073541"/>
            <a:ext cx="9529010" cy="56067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39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25EB-E7DD-7947-9ADE-61E4C0AF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CD3D-234A-944D-A6D9-B83D56B7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78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57AC-7706-494B-9F54-6D27D51B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E99D-BC7D-E94E-A4C1-1ED64B62A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2054" y="1825625"/>
            <a:ext cx="4523874" cy="4738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74FB7-3045-A24C-BC58-8480E52AD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70306" y="1825625"/>
            <a:ext cx="4985887" cy="4738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20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8D0C-C3F1-7C48-B97F-F2331941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542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19FB-D94B-4F48-8A8C-4EA726419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429" y="457200"/>
            <a:ext cx="3378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894E-E91D-A14B-98BC-B1D920BDA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199" y="457200"/>
            <a:ext cx="6172200" cy="6126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7DEF4-FA3A-F744-A2AB-43686B8EF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2429" y="2057400"/>
            <a:ext cx="3378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3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0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97DC4-7309-434D-B4DC-8539145D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31630-A15E-414E-9A9B-D5B6DFA42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2054" y="1825625"/>
            <a:ext cx="9654140" cy="4809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Google Shape;60;p14">
            <a:extLst>
              <a:ext uri="{FF2B5EF4-FFF2-40B4-BE49-F238E27FC236}">
                <a16:creationId xmlns:a16="http://schemas.microsoft.com/office/drawing/2014/main" id="{C014759B-16C6-E343-AAC2-AA03FF19D869}"/>
              </a:ext>
            </a:extLst>
          </p:cNvPr>
          <p:cNvSpPr/>
          <p:nvPr userDrawn="1"/>
        </p:nvSpPr>
        <p:spPr>
          <a:xfrm>
            <a:off x="0" y="-126"/>
            <a:ext cx="1817482" cy="68681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Google Shape;61;p14">
            <a:extLst>
              <a:ext uri="{FF2B5EF4-FFF2-40B4-BE49-F238E27FC236}">
                <a16:creationId xmlns:a16="http://schemas.microsoft.com/office/drawing/2014/main" id="{02F6B471-A908-814D-8A50-4F6BDD32A32F}"/>
              </a:ext>
            </a:extLst>
          </p:cNvPr>
          <p:cNvPicPr preferRelativeResize="0"/>
          <p:nvPr userDrawn="1"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5689" y="222971"/>
            <a:ext cx="1313919" cy="197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F83ED5-4E0E-194B-A234-8160A09DB09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33087" y="6205287"/>
            <a:ext cx="951307" cy="42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Roboto Slab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014A-0813-4E4B-B281-F9FD52150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2600" y="4284322"/>
            <a:ext cx="9598020" cy="1126358"/>
          </a:xfrm>
        </p:spPr>
        <p:txBody>
          <a:bodyPr>
            <a:normAutofit/>
          </a:bodyPr>
          <a:lstStyle/>
          <a:p>
            <a:pPr algn="l"/>
            <a:endParaRPr lang="en-US" sz="5500" b="1" dirty="0"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F66D5-05AC-C148-BFA7-C6840118B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2600" y="5502756"/>
            <a:ext cx="9598020" cy="610368"/>
          </a:xfrm>
        </p:spPr>
        <p:txBody>
          <a:bodyPr/>
          <a:lstStyle/>
          <a:p>
            <a:pPr algn="l"/>
            <a:endParaRPr lang="en-US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Google Shape;60;p14">
            <a:extLst>
              <a:ext uri="{FF2B5EF4-FFF2-40B4-BE49-F238E27FC236}">
                <a16:creationId xmlns:a16="http://schemas.microsoft.com/office/drawing/2014/main" id="{F8448D5A-AD31-7E44-B0EC-60A05FD17413}"/>
              </a:ext>
            </a:extLst>
          </p:cNvPr>
          <p:cNvSpPr/>
          <p:nvPr/>
        </p:nvSpPr>
        <p:spPr>
          <a:xfrm>
            <a:off x="0" y="-126"/>
            <a:ext cx="1817482" cy="68681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Google Shape;61;p14">
            <a:extLst>
              <a:ext uri="{FF2B5EF4-FFF2-40B4-BE49-F238E27FC236}">
                <a16:creationId xmlns:a16="http://schemas.microsoft.com/office/drawing/2014/main" id="{E0F7C713-C0F1-C344-AE98-0E3DBD8DD71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55689" y="222971"/>
            <a:ext cx="1313919" cy="197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56A004-E63A-7948-8550-A0E178A62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87" y="6205287"/>
            <a:ext cx="951307" cy="42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9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D9DE-67D0-DC44-A1E8-52683813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490-237E-C642-BE27-DD316C50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1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1-test" id="{0514A3DF-56A7-E04D-B803-63C64B2DE8EF}" vid="{AB0789F3-992A-9045-B18F-D9A574E35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Roboto Slab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2019-07-30T18:56:19Z</dcterms:created>
  <dcterms:modified xsi:type="dcterms:W3CDTF">2019-08-09T20:50:35Z</dcterms:modified>
</cp:coreProperties>
</file>