
<file path=[Content_Types].xml><?xml version="1.0" encoding="utf-8"?>
<Types xmlns="http://schemas.openxmlformats.org/package/2006/content-types">
  <Default ContentType="image/gif" Extension="gif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6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7" roundtripDataSignature="AMtx7mhwU3FwrrZCvC9gJQ1mmuNVK6Vnv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customschemas.google.com/relationships/presentationmetadata" Target="meta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714753" y="685800"/>
            <a:ext cx="3429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" name="Google Shape;30;p1:notes"/>
          <p:cNvSpPr/>
          <p:nvPr>
            <p:ph idx="2" type="sldImg"/>
          </p:nvPr>
        </p:nvSpPr>
        <p:spPr>
          <a:xfrm>
            <a:off x="1714753" y="685800"/>
            <a:ext cx="3429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" name="Google Shape;39;p2:notes"/>
          <p:cNvSpPr/>
          <p:nvPr>
            <p:ph idx="2" type="sldImg"/>
          </p:nvPr>
        </p:nvSpPr>
        <p:spPr>
          <a:xfrm>
            <a:off x="1714753" y="685800"/>
            <a:ext cx="3429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4"/>
          <p:cNvSpPr txBox="1"/>
          <p:nvPr>
            <p:ph type="ctrTitle"/>
          </p:nvPr>
        </p:nvSpPr>
        <p:spPr>
          <a:xfrm>
            <a:off x="1588169" y="3869357"/>
            <a:ext cx="7146900" cy="19893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Roboto Slab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4"/>
          <p:cNvSpPr txBox="1"/>
          <p:nvPr>
            <p:ph idx="1" type="subTitle"/>
          </p:nvPr>
        </p:nvSpPr>
        <p:spPr>
          <a:xfrm>
            <a:off x="1588169" y="6073541"/>
            <a:ext cx="7146900" cy="560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2400"/>
              <a:buNone/>
              <a:defRPr sz="2400">
                <a:solidFill>
                  <a:schemeClr val="dk2"/>
                </a:solidFill>
              </a:defRPr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Content" type="obj">
  <p:cSld name="OBJECT"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5"/>
          <p:cNvSpPr txBox="1"/>
          <p:nvPr>
            <p:ph type="title"/>
          </p:nvPr>
        </p:nvSpPr>
        <p:spPr>
          <a:xfrm>
            <a:off x="1501540" y="365125"/>
            <a:ext cx="72405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5"/>
          <p:cNvSpPr txBox="1"/>
          <p:nvPr>
            <p:ph idx="1" type="body"/>
          </p:nvPr>
        </p:nvSpPr>
        <p:spPr>
          <a:xfrm>
            <a:off x="1501540" y="1825625"/>
            <a:ext cx="7240500" cy="480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wo Content" type="twoObj">
  <p:cSld name="TWO_OBJECTS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6"/>
          <p:cNvSpPr txBox="1"/>
          <p:nvPr>
            <p:ph type="title"/>
          </p:nvPr>
        </p:nvSpPr>
        <p:spPr>
          <a:xfrm>
            <a:off x="1501540" y="365125"/>
            <a:ext cx="72405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6"/>
          <p:cNvSpPr txBox="1"/>
          <p:nvPr>
            <p:ph idx="1" type="body"/>
          </p:nvPr>
        </p:nvSpPr>
        <p:spPr>
          <a:xfrm>
            <a:off x="1501540" y="1825625"/>
            <a:ext cx="3393000" cy="4738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6"/>
          <p:cNvSpPr txBox="1"/>
          <p:nvPr>
            <p:ph idx="2" type="body"/>
          </p:nvPr>
        </p:nvSpPr>
        <p:spPr>
          <a:xfrm>
            <a:off x="5002730" y="1825625"/>
            <a:ext cx="3739500" cy="4738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7"/>
          <p:cNvSpPr txBox="1"/>
          <p:nvPr>
            <p:ph type="title"/>
          </p:nvPr>
        </p:nvSpPr>
        <p:spPr>
          <a:xfrm>
            <a:off x="1501540" y="365125"/>
            <a:ext cx="72405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ontent with Caption" type="objTx">
  <p:cSld name="OBJECT_WITH_CAPTION_TEXT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8"/>
          <p:cNvSpPr txBox="1"/>
          <p:nvPr>
            <p:ph type="title"/>
          </p:nvPr>
        </p:nvSpPr>
        <p:spPr>
          <a:xfrm>
            <a:off x="1494322" y="457200"/>
            <a:ext cx="2533800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Roboto Slab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8"/>
          <p:cNvSpPr txBox="1"/>
          <p:nvPr>
            <p:ph idx="1" type="body"/>
          </p:nvPr>
        </p:nvSpPr>
        <p:spPr>
          <a:xfrm>
            <a:off x="4176149" y="457200"/>
            <a:ext cx="4629000" cy="6126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26" name="Google Shape;26;p8"/>
          <p:cNvSpPr txBox="1"/>
          <p:nvPr>
            <p:ph idx="2" type="body"/>
          </p:nvPr>
        </p:nvSpPr>
        <p:spPr>
          <a:xfrm>
            <a:off x="1494322" y="2057400"/>
            <a:ext cx="2533800" cy="3811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image" Target="../media/image1.gif"/><Relationship Id="rId2" Type="http://schemas.openxmlformats.org/officeDocument/2006/relationships/image" Target="../media/image2.gif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9" Type="http://schemas.openxmlformats.org/officeDocument/2006/relationships/theme" Target="../theme/theme1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3"/>
          <p:cNvSpPr txBox="1"/>
          <p:nvPr>
            <p:ph type="title"/>
          </p:nvPr>
        </p:nvSpPr>
        <p:spPr>
          <a:xfrm>
            <a:off x="1501540" y="365125"/>
            <a:ext cx="72405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Roboto Slab"/>
              <a:buNone/>
              <a:defRPr b="1" i="0" sz="4400" u="none" cap="none" strike="noStrike">
                <a:solidFill>
                  <a:schemeClr val="dk1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3"/>
          <p:cNvSpPr txBox="1"/>
          <p:nvPr>
            <p:ph idx="1" type="body"/>
          </p:nvPr>
        </p:nvSpPr>
        <p:spPr>
          <a:xfrm>
            <a:off x="1501540" y="1825625"/>
            <a:ext cx="7240500" cy="480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3"/>
          <p:cNvSpPr/>
          <p:nvPr/>
        </p:nvSpPr>
        <p:spPr>
          <a:xfrm>
            <a:off x="0" y="-126"/>
            <a:ext cx="1363200" cy="68682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pic>
        <p:nvPicPr>
          <p:cNvPr id="9" name="Google Shape;9;p3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191767" y="222971"/>
            <a:ext cx="985440" cy="1481774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Google Shape;10;p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324815" y="6205287"/>
            <a:ext cx="713480" cy="322307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gif"/><Relationship Id="rId4" Type="http://schemas.openxmlformats.org/officeDocument/2006/relationships/image" Target="../media/image2.gif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1"/>
          <p:cNvSpPr txBox="1"/>
          <p:nvPr>
            <p:ph type="ctrTitle"/>
          </p:nvPr>
        </p:nvSpPr>
        <p:spPr>
          <a:xfrm>
            <a:off x="1531950" y="4284322"/>
            <a:ext cx="7198500" cy="11265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500"/>
              <a:buFont typeface="Roboto Slab"/>
              <a:buNone/>
            </a:pPr>
            <a:r>
              <a:t/>
            </a:r>
            <a:endParaRPr b="1" sz="5500">
              <a:latin typeface="Roboto Slab"/>
              <a:ea typeface="Roboto Slab"/>
              <a:cs typeface="Roboto Slab"/>
              <a:sym typeface="Roboto Slab"/>
            </a:endParaRPr>
          </a:p>
        </p:txBody>
      </p:sp>
      <p:sp>
        <p:nvSpPr>
          <p:cNvPr id="33" name="Google Shape;33;p1"/>
          <p:cNvSpPr txBox="1"/>
          <p:nvPr>
            <p:ph idx="1" type="subTitle"/>
          </p:nvPr>
        </p:nvSpPr>
        <p:spPr>
          <a:xfrm>
            <a:off x="1531950" y="5502756"/>
            <a:ext cx="7198500" cy="610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None/>
            </a:pPr>
            <a:r>
              <a:t/>
            </a:r>
            <a:endParaRPr b="1">
              <a:solidFill>
                <a:schemeClr val="dk2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34" name="Google Shape;34;p1"/>
          <p:cNvSpPr/>
          <p:nvPr/>
        </p:nvSpPr>
        <p:spPr>
          <a:xfrm>
            <a:off x="0" y="-126"/>
            <a:ext cx="1363200" cy="68682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chemeClr val="dk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pic>
        <p:nvPicPr>
          <p:cNvPr id="35" name="Google Shape;35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91767" y="222971"/>
            <a:ext cx="985440" cy="1481774"/>
          </a:xfrm>
          <a:prstGeom prst="rect">
            <a:avLst/>
          </a:prstGeom>
          <a:noFill/>
          <a:ln>
            <a:noFill/>
          </a:ln>
        </p:spPr>
      </p:pic>
      <p:pic>
        <p:nvPicPr>
          <p:cNvPr id="36" name="Google Shape;36;p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324815" y="6205287"/>
            <a:ext cx="713480" cy="32230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2"/>
          <p:cNvSpPr txBox="1"/>
          <p:nvPr>
            <p:ph type="title"/>
          </p:nvPr>
        </p:nvSpPr>
        <p:spPr>
          <a:xfrm>
            <a:off x="1501540" y="365125"/>
            <a:ext cx="7240500" cy="1325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Roboto Slab"/>
              <a:buNone/>
            </a:pPr>
            <a:r>
              <a:t/>
            </a:r>
            <a:endParaRPr/>
          </a:p>
        </p:txBody>
      </p:sp>
      <p:sp>
        <p:nvSpPr>
          <p:cNvPr id="42" name="Google Shape;42;p2"/>
          <p:cNvSpPr txBox="1"/>
          <p:nvPr>
            <p:ph idx="1" type="body"/>
          </p:nvPr>
        </p:nvSpPr>
        <p:spPr>
          <a:xfrm>
            <a:off x="1501540" y="1825625"/>
            <a:ext cx="7240500" cy="480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508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Idaho State">
      <a:dk1>
        <a:srgbClr val="000000"/>
      </a:dk1>
      <a:lt1>
        <a:srgbClr val="FFFFFF"/>
      </a:lt1>
      <a:dk2>
        <a:srgbClr val="828282"/>
      </a:dk2>
      <a:lt2>
        <a:srgbClr val="E6E7E8"/>
      </a:lt2>
      <a:accent1>
        <a:srgbClr val="F37920"/>
      </a:accent1>
      <a:accent2>
        <a:srgbClr val="A7A7A7"/>
      </a:accent2>
      <a:accent3>
        <a:srgbClr val="A7A7A7"/>
      </a:accent3>
      <a:accent4>
        <a:srgbClr val="FFFFFF"/>
      </a:accent4>
      <a:accent5>
        <a:srgbClr val="F69240"/>
      </a:accent5>
      <a:accent6>
        <a:srgbClr val="F37920"/>
      </a:accent6>
      <a:hlink>
        <a:srgbClr val="F37920"/>
      </a:hlink>
      <a:folHlink>
        <a:srgbClr val="82828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2019-07-30T18:56:19Z</dcterms:created>
  <dc:creator>Microsoft Office User</dc:creator>
</cp:coreProperties>
</file>