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2" name="Google Shape;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049154" y="2481371"/>
            <a:ext cx="7045800" cy="12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  <a:defRPr b="1" i="0" sz="45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049154" y="3872045"/>
            <a:ext cx="70458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1143003"/>
            <a:ext cx="78867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956257"/>
            <a:ext cx="78867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9841" y="1077687"/>
            <a:ext cx="7886700" cy="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9841" y="1746479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629841" y="2570391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3" type="body"/>
          </p:nvPr>
        </p:nvSpPr>
        <p:spPr>
          <a:xfrm>
            <a:off x="4629150" y="1746479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4" type="body"/>
          </p:nvPr>
        </p:nvSpPr>
        <p:spPr>
          <a:xfrm>
            <a:off x="4629150" y="2570391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629841" y="1324882"/>
            <a:ext cx="2949300" cy="107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"/>
              <a:buNone/>
              <a:defRPr b="1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3887391" y="1324883"/>
            <a:ext cx="46290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29841" y="2394858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>
            <p:ph idx="2" type="pic"/>
          </p:nvPr>
        </p:nvSpPr>
        <p:spPr>
          <a:xfrm>
            <a:off x="0" y="0"/>
            <a:ext cx="8825700" cy="6531300"/>
          </a:xfrm>
          <a:prstGeom prst="rect">
            <a:avLst/>
          </a:prstGeom>
          <a:noFill/>
          <a:ln>
            <a:noFill/>
          </a:ln>
        </p:spPr>
      </p:sp>
      <p:sp>
        <p:nvSpPr>
          <p:cNvPr id="41" name="Google Shape;41;p6"/>
          <p:cNvSpPr/>
          <p:nvPr/>
        </p:nvSpPr>
        <p:spPr>
          <a:xfrm>
            <a:off x="6727372" y="6019800"/>
            <a:ext cx="2418264" cy="837405"/>
          </a:xfrm>
          <a:custGeom>
            <a:rect b="b" l="l" r="r" t="t"/>
            <a:pathLst>
              <a:path extrusionOk="0" h="1179444" w="4910180">
                <a:moveTo>
                  <a:pt x="0" y="1179444"/>
                </a:moveTo>
                <a:lnTo>
                  <a:pt x="4909932" y="0"/>
                </a:lnTo>
                <a:cubicBezTo>
                  <a:pt x="4912140" y="375478"/>
                  <a:pt x="4898845" y="795629"/>
                  <a:pt x="4901053" y="1171107"/>
                </a:cubicBezTo>
                <a:lnTo>
                  <a:pt x="0" y="117944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65602" y="6234915"/>
            <a:ext cx="713480" cy="322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4191" y="222971"/>
            <a:ext cx="1610117" cy="544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2416" y="222971"/>
            <a:ext cx="1127010" cy="169464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ctrTitle"/>
          </p:nvPr>
        </p:nvSpPr>
        <p:spPr>
          <a:xfrm>
            <a:off x="1049154" y="2481371"/>
            <a:ext cx="7045800" cy="12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49" name="Google Shape;49;p7"/>
          <p:cNvSpPr txBox="1"/>
          <p:nvPr>
            <p:ph idx="1" type="subTitle"/>
          </p:nvPr>
        </p:nvSpPr>
        <p:spPr>
          <a:xfrm>
            <a:off x="1049154" y="3872045"/>
            <a:ext cx="70458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628650" y="1143003"/>
            <a:ext cx="78867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55" name="Google Shape;55;p8"/>
          <p:cNvSpPr txBox="1"/>
          <p:nvPr>
            <p:ph idx="1" type="body"/>
          </p:nvPr>
        </p:nvSpPr>
        <p:spPr>
          <a:xfrm>
            <a:off x="628650" y="1956257"/>
            <a:ext cx="78867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